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5559-3B83-42F8-91FD-A4BBDF4507E1}" type="datetimeFigureOut">
              <a:rPr lang="es-CL" smtClean="0"/>
              <a:pPr/>
              <a:t>17-07-2016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1F9-AC99-4633-8E6B-AA3C258BDF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5559-3B83-42F8-91FD-A4BBDF4507E1}" type="datetimeFigureOut">
              <a:rPr lang="es-CL" smtClean="0"/>
              <a:pPr/>
              <a:t>17-07-2016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1F9-AC99-4633-8E6B-AA3C258BDF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5559-3B83-42F8-91FD-A4BBDF4507E1}" type="datetimeFigureOut">
              <a:rPr lang="es-CL" smtClean="0"/>
              <a:pPr/>
              <a:t>17-07-2016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1F9-AC99-4633-8E6B-AA3C258BDF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5559-3B83-42F8-91FD-A4BBDF4507E1}" type="datetimeFigureOut">
              <a:rPr lang="es-CL" smtClean="0"/>
              <a:pPr/>
              <a:t>17-07-2016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1F9-AC99-4633-8E6B-AA3C258BDF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5559-3B83-42F8-91FD-A4BBDF4507E1}" type="datetimeFigureOut">
              <a:rPr lang="es-CL" smtClean="0"/>
              <a:pPr/>
              <a:t>17-07-2016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1F9-AC99-4633-8E6B-AA3C258BDF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5559-3B83-42F8-91FD-A4BBDF4507E1}" type="datetimeFigureOut">
              <a:rPr lang="es-CL" smtClean="0"/>
              <a:pPr/>
              <a:t>17-07-2016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1F9-AC99-4633-8E6B-AA3C258BDF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5559-3B83-42F8-91FD-A4BBDF4507E1}" type="datetimeFigureOut">
              <a:rPr lang="es-CL" smtClean="0"/>
              <a:pPr/>
              <a:t>17-07-2016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1F9-AC99-4633-8E6B-AA3C258BDF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5559-3B83-42F8-91FD-A4BBDF4507E1}" type="datetimeFigureOut">
              <a:rPr lang="es-CL" smtClean="0"/>
              <a:pPr/>
              <a:t>17-07-2016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1F9-AC99-4633-8E6B-AA3C258BDF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5559-3B83-42F8-91FD-A4BBDF4507E1}" type="datetimeFigureOut">
              <a:rPr lang="es-CL" smtClean="0"/>
              <a:pPr/>
              <a:t>17-07-2016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1F9-AC99-4633-8E6B-AA3C258BDF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5559-3B83-42F8-91FD-A4BBDF4507E1}" type="datetimeFigureOut">
              <a:rPr lang="es-CL" smtClean="0"/>
              <a:pPr/>
              <a:t>17-07-2016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1F9-AC99-4633-8E6B-AA3C258BDF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5559-3B83-42F8-91FD-A4BBDF4507E1}" type="datetimeFigureOut">
              <a:rPr lang="es-CL" smtClean="0"/>
              <a:pPr/>
              <a:t>17-07-2016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1F9-AC99-4633-8E6B-AA3C258BDF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85559-3B83-42F8-91FD-A4BBDF4507E1}" type="datetimeFigureOut">
              <a:rPr lang="es-CL" smtClean="0"/>
              <a:pPr/>
              <a:t>17-07-2016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C1F9-AC99-4633-8E6B-AA3C258BDF8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r>
              <a:rPr lang="es-CL" dirty="0">
                <a:latin typeface="Agency FB" pitchFamily="34" charset="0"/>
              </a:rPr>
              <a:t>Estrategias específicas para solucionar conflictos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5500702"/>
            <a:ext cx="6400800" cy="1752600"/>
          </a:xfrm>
        </p:spPr>
        <p:txBody>
          <a:bodyPr/>
          <a:lstStyle/>
          <a:p>
            <a:r>
              <a:rPr lang="es-CL" dirty="0" smtClean="0"/>
              <a:t>Docente: Estela Socías Muñoz</a:t>
            </a:r>
            <a:endParaRPr lang="es-C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29000"/>
            <a:ext cx="2716226" cy="185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Recomendaciones metodológicas para profesores y profesoras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700808"/>
            <a:ext cx="5698976" cy="35283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400" dirty="0" smtClean="0"/>
              <a:t>Considerar el contexto y las variables individuales y colectivas</a:t>
            </a:r>
          </a:p>
          <a:p>
            <a:pPr marL="0" indent="0">
              <a:buNone/>
            </a:pPr>
            <a:endParaRPr lang="es-CO" sz="1800" dirty="0" smtClean="0"/>
          </a:p>
          <a:p>
            <a:pPr marL="0" indent="0">
              <a:buNone/>
            </a:pPr>
            <a:r>
              <a:rPr lang="es-CO" sz="2000" dirty="0" smtClean="0"/>
              <a:t>Más que buscar la «estrategia perfecta», la idea es seleccionar la estrategia más adecuada, según el contexto y las características individuales de las personas involucradas. Antes de decidir la estrategia, se debe evaluar detenidamente el caso, contemplar la dinámica del curso y conocer el contexto de la escuela</a:t>
            </a:r>
            <a:r>
              <a:rPr lang="es-CO" sz="18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31882"/>
            <a:ext cx="216024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8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88" y="1484784"/>
            <a:ext cx="5832648" cy="34849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400" dirty="0"/>
              <a:t>Responsabilizar vs </a:t>
            </a:r>
            <a:r>
              <a:rPr lang="es-CO" sz="2400" dirty="0" smtClean="0"/>
              <a:t>culpabilizar</a:t>
            </a:r>
            <a:endParaRPr lang="es-CO" sz="2400" dirty="0"/>
          </a:p>
          <a:p>
            <a:pPr marL="0" indent="0" algn="just">
              <a:buNone/>
            </a:pPr>
            <a:r>
              <a:rPr lang="es-CO" sz="2000" dirty="0"/>
              <a:t>Las estrategias no deben tener un enfoque centrado en «culpar» o «castigar» al niño o /joven por una acción determinada. En vez de esto, se trata de potenciar la responsabilidad, tanto individual como colectiva, en la resolución de conflictos de manera constructiva y autónoma. </a:t>
            </a:r>
          </a:p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3425814" cy="197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6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88" y="1556792"/>
            <a:ext cx="6059016" cy="38884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400" dirty="0" smtClean="0"/>
              <a:t>No basta una estrategia aislada</a:t>
            </a:r>
          </a:p>
          <a:p>
            <a:pPr marL="0" indent="0" algn="just">
              <a:buNone/>
            </a:pPr>
            <a:r>
              <a:rPr lang="es-CO" sz="2000" dirty="0" smtClean="0"/>
              <a:t>Una estrategia aislada, por sí sola, no produce ningún cambio sustantivo, razón por la cual se recomienda incorporar varias y diversificadas acciones, haciendo partícipe al conjunto de la comunidad educativa, particularmente a los apoderados, otros docentes y los mismos estudiantes.</a:t>
            </a:r>
          </a:p>
          <a:p>
            <a:pPr marL="0" indent="0">
              <a:buNone/>
            </a:pPr>
            <a:endParaRPr lang="es-CO" dirty="0" smtClean="0"/>
          </a:p>
          <a:p>
            <a:pPr marL="400050" lvl="1" indent="0">
              <a:buNone/>
            </a:pPr>
            <a:endParaRPr lang="es-CO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57356"/>
            <a:ext cx="3631750" cy="239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4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80" y="1340768"/>
            <a:ext cx="6275040" cy="4349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s-CO" sz="2400" dirty="0"/>
              <a:t>Buscar ser </a:t>
            </a:r>
            <a:r>
              <a:rPr lang="es-CO" sz="2400" dirty="0" smtClean="0"/>
              <a:t>proactivo</a:t>
            </a:r>
            <a:endParaRPr lang="es-CO" sz="2400" dirty="0"/>
          </a:p>
          <a:p>
            <a:pPr marL="0" indent="0">
              <a:buNone/>
            </a:pPr>
            <a:r>
              <a:rPr lang="es-CO" sz="2000" dirty="0"/>
              <a:t>Es necesario implementar estrategias pro-activas, las cuales apuntan a la </a:t>
            </a:r>
            <a:r>
              <a:rPr lang="es-CO" sz="2000" dirty="0" smtClean="0"/>
              <a:t>prevención </a:t>
            </a:r>
            <a:r>
              <a:rPr lang="es-CO" sz="2000" dirty="0"/>
              <a:t>del problema. En este sentido, los </a:t>
            </a:r>
            <a:r>
              <a:rPr lang="es-CO" sz="2000" dirty="0" smtClean="0"/>
              <a:t>siguientes pueden </a:t>
            </a:r>
            <a:r>
              <a:rPr lang="es-CO" sz="2000" dirty="0"/>
              <a:t>ser algunas sugerencias que se puede considerar, según los contextos: </a:t>
            </a:r>
          </a:p>
          <a:p>
            <a:pPr marL="400050" lvl="1" indent="0">
              <a:buNone/>
            </a:pPr>
            <a:r>
              <a:rPr lang="es-CO" sz="2000" dirty="0"/>
              <a:t>             -Conversar a los estudiantes sobre el bullying</a:t>
            </a:r>
          </a:p>
          <a:p>
            <a:pPr marL="400050" lvl="1" indent="0">
              <a:buNone/>
            </a:pPr>
            <a:r>
              <a:rPr lang="es-CO" sz="2000" dirty="0"/>
              <a:t>              -Establecer normas claras y consecuadas</a:t>
            </a:r>
          </a:p>
          <a:p>
            <a:endParaRPr lang="es-CO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87" y="4005064"/>
            <a:ext cx="3345160" cy="263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5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Taller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Desarrolle dos estrategias que no hayan aparecido en la clase</a:t>
            </a:r>
            <a:r>
              <a:rPr lang="es-CL" dirty="0" smtClean="0"/>
              <a:t>. </a:t>
            </a:r>
            <a:r>
              <a:rPr lang="es-CL" dirty="0"/>
              <a:t>O señale una situación donde se deban utilizar tres estrategias ya mostradas.</a:t>
            </a:r>
          </a:p>
          <a:p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1" y="4457865"/>
            <a:ext cx="21304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6403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267</Words>
  <Application>Microsoft Office PowerPoint</Application>
  <PresentationFormat>Presentación en pantalla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Estrategias específicas para solucionar conflictos</vt:lpstr>
      <vt:lpstr>Recomendaciones metodológicas para profesores y profesoras</vt:lpstr>
      <vt:lpstr>Presentación de PowerPoint</vt:lpstr>
      <vt:lpstr>Presentación de PowerPoint</vt:lpstr>
      <vt:lpstr>Presentación de PowerPoint</vt:lpstr>
      <vt:lpstr>Taller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específicas para solucionar conflictos</dc:title>
  <dc:creator>Pampi</dc:creator>
  <cp:lastModifiedBy>USUARIO</cp:lastModifiedBy>
  <cp:revision>11</cp:revision>
  <dcterms:created xsi:type="dcterms:W3CDTF">2015-07-30T13:47:27Z</dcterms:created>
  <dcterms:modified xsi:type="dcterms:W3CDTF">2016-07-17T23:46:42Z</dcterms:modified>
</cp:coreProperties>
</file>